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1" d="100"/>
          <a:sy n="151" d="100"/>
        </p:scale>
        <p:origin x="65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27E64A-DCCC-4F27-9394-2A6F3DEF0F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7F0C835-5A6A-4AB1-B13B-38EC52228F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865F94-769C-44A4-BA03-4F8F244F5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814764B-321B-427F-B453-7DA1F522F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0D390B4-86DD-474B-BB91-64366B646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6890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9F40B0-C1BF-414A-AB7A-8E1B26BA1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B9A323C-7AB5-4B48-97DC-8B9C0BA4C6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AA51C33-4FB0-425F-AA7B-EE3C7E1B7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4FFDB11-86D9-45E5-BD18-12CAE5C36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CBB925C-C663-4687-8952-C492E13E0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8523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E69267E-FA07-44C2-90EA-EDC1CC0F50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76EDFC4-843C-4EA8-9A3F-A55096E57E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50EE4F7-305B-441B-88E8-5D605610D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8AC6E5C-B7DC-42EA-8B9B-3103F671D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AEC2BE9-5D45-454B-8EEC-794932506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0104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02356D-DA4C-4CEF-BA69-04D5B312E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520892-761C-4996-89B5-031157B4DE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73D67A7-2D92-46FD-A360-F87594234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D5A8CE2-85B6-4C47-B8C2-9BB5E874D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4C6BDE6-3831-436D-8E51-B116BF0D7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981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823B5C-CA09-4422-A345-96A87AB4A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1CE9431-64AF-446C-A896-FAA8A560B5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FEA7F75-89B5-4B35-9428-665DB2270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C6965D-2602-4E7F-97AA-E957C1014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44355AA-2BBB-43C4-B80B-374E85DA0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5733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1A9665-6BE5-4EF5-911D-4DF87281D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889721-0441-4E5D-A0E1-40A76EB186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4046BA4-E2EF-4D54-A3A1-2940C2D72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52B88FE-2253-434D-91DC-35F0201A7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085EE21-9B09-40F8-B6C6-99811F8BB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D927F20-0F26-43B1-93F1-8AEEBCC82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2961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CA3160-2A73-4B84-8226-EFEE92976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B64B54F-C061-42EE-9F59-D091A77E92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A3424C3-7051-4D9C-8997-8CEE5CFC0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97CB96B-396B-4E51-891C-A982B14F63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926AF3E-94E5-48FC-BA35-0F8025F2D1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18F4583-03F7-496E-82C6-7D7D88129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EBC7507-A8EF-4F57-8B8B-0D3925F3D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E6F803D-F4C2-4863-8636-269E750F0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3568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F4F00B-D957-4D4D-A25B-B69C7D6F0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C7002F8-F894-4231-9C34-60410BD15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8D6FD0B-3E80-4F65-9A36-4B8C5C68E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C70E20E-FE23-467F-8FF0-D861E2010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392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342E993-74DA-4255-95BC-A9EEA5178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CEFFDDE-EE59-4A3F-9B2C-C4F9F7520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E228F7F-1AC9-49E6-9B3E-202399E42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4868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BC0101-C7B2-48B5-9B48-796573EF4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3F3ABC-89E8-40A1-B9CD-5FA82CDC8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325CD98-5BF1-40F1-AEDD-11C7EDA739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CED99B9-B2D2-4B24-8283-2E2C71E29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110AFEA-951B-4028-80AD-37AA609C9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225C046-246B-4E87-BB5B-4337BB141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8186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1998EC-9D0B-4DAC-A22B-2EE706210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4CB0577-5B6E-46C1-9F2E-8378730E02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80D0B38-F3F4-407B-ADF5-EAF86532EB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6F3EE01-E36F-4439-AAF6-078DBBBA4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6615481-3627-4AAB-AB39-CE0F87DA7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125E40D-EEBB-41D6-83D4-D1A6C722B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7108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CC32A9B-AF77-42ED-A214-824208BE2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D798B30-22DE-4A90-B3CE-E5D365B55C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FF43AE-7002-42B1-B181-E86FD35302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454B128-927F-4DFE-ADE7-EEEA1CBD34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0301351-DC44-46C6-B3C8-D561546B46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859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17/06/relationships/model3d" Target="../media/model3d1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9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Essen, geschnitten enthält.&#10;&#10;Automatisch generierte Beschreibung">
            <a:extLst>
              <a:ext uri="{FF2B5EF4-FFF2-40B4-BE49-F238E27FC236}">
                <a16:creationId xmlns:a16="http://schemas.microsoft.com/office/drawing/2014/main" id="{FAEFD748-021F-44FB-B954-E50EE0A698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95" b="2"/>
          <a:stretch/>
        </p:blipFill>
        <p:spPr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19" name="Freeform: Shape 11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" name="Freeform: Shape 13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B292BDE-D69A-472B-8001-394E29055A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de-DE" sz="4800"/>
              <a:t>abc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0BA8F9F-1998-44C7-ADFE-10DA21CE92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>
            <a:normAutofit/>
          </a:bodyPr>
          <a:lstStyle/>
          <a:p>
            <a:pPr algn="l"/>
            <a:r>
              <a:rPr lang="de-DE" sz="2000"/>
              <a:t>pimmel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fik 6" descr="Ein Bild, das Text, Person, Schild enthält.&#10;&#10;Automatisch generierte Beschreibung">
            <a:extLst>
              <a:ext uri="{FF2B5EF4-FFF2-40B4-BE49-F238E27FC236}">
                <a16:creationId xmlns:a16="http://schemas.microsoft.com/office/drawing/2014/main" id="{6DBC530F-2230-426A-B6CF-1C16E59459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39" y="1248872"/>
            <a:ext cx="3075649" cy="1731151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-Modell 7" descr="Fallende Münze">
                <a:extLst>
                  <a:ext uri="{FF2B5EF4-FFF2-40B4-BE49-F238E27FC236}">
                    <a16:creationId xmlns:a16="http://schemas.microsoft.com/office/drawing/2014/main" id="{7EAB6B4E-5ED1-4D27-B1A3-8CBC28A6A93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61627866"/>
                  </p:ext>
                </p:extLst>
              </p:nvPr>
            </p:nvGraphicFramePr>
            <p:xfrm>
              <a:off x="88410" y="401551"/>
              <a:ext cx="3933306" cy="316705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933306" cy="3167054"/>
                    </a:xfrm>
                    <a:prstGeom prst="rect">
                      <a:avLst/>
                    </a:prstGeom>
                  </am3d:spPr>
                  <am3d:camera>
                    <am3d:pos x="0" y="0" z="6504686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3773" d="1000000"/>
                    <am3d:preTrans dx="-88812" dy="-7709518" dz="1553153"/>
                    <am3d:scale>
                      <am3d:sx n="1000000" d="1000000"/>
                      <am3d:sy n="1000000" d="1000000"/>
                      <am3d:sz n="1000000" d="1000000"/>
                    </am3d:scale>
                    <am3d:rot ax="-3935356" ay="-4013650" az="3824219"/>
                    <am3d:postTrans dx="0" dy="0" dz="0"/>
                  </am3d:trans>
                  <am3d:raster rName="Office3DRenderer" rVer="16.0.8326">
                    <am3d:blip r:embed="rId5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3833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433204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-Modell 7" descr="Fallende Münze">
                <a:extLst>
                  <a:ext uri="{FF2B5EF4-FFF2-40B4-BE49-F238E27FC236}">
                    <a16:creationId xmlns:a16="http://schemas.microsoft.com/office/drawing/2014/main" id="{7EAB6B4E-5ED1-4D27-B1A3-8CBC28A6A93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8410" y="401551"/>
                <a:ext cx="3933306" cy="316705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901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3833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</Words>
  <Application>Microsoft Office PowerPoint</Application>
  <PresentationFormat>Breitbild</PresentationFormat>
  <Paragraphs>2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</vt:lpstr>
      <vt:lpstr>abc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abc</dc:title>
  <dc:creator>Oskar Krämer</dc:creator>
  <cp:lastModifiedBy>Oskar Krämer</cp:lastModifiedBy>
  <cp:revision>3</cp:revision>
  <dcterms:created xsi:type="dcterms:W3CDTF">2021-11-26T16:58:21Z</dcterms:created>
  <dcterms:modified xsi:type="dcterms:W3CDTF">2021-11-26T17:03:24Z</dcterms:modified>
</cp:coreProperties>
</file>

<file path=docProps/thumbnail.jpeg>
</file>